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52CC9D-6FB3-47DA-B18F-9A43822FB664}" v="31" dt="2022-07-15T10:40:26.3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5/10/relationships/revisionInfo" Target="revisionInfo.xml" Id="rId8" /><Relationship Type="http://schemas.openxmlformats.org/officeDocument/2006/relationships/presProps" Target="presProps.xml" Id="rId3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ableStyles" Target="tableStyles.xml" Id="rId6" /><Relationship Type="http://schemas.openxmlformats.org/officeDocument/2006/relationships/theme" Target="theme/theme1.xml" Id="rId5" /><Relationship Type="http://schemas.openxmlformats.org/officeDocument/2006/relationships/viewProps" Target="viewProps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829800" cy="2387600"/>
          </a:xfrm>
        </p:spPr>
        <p:txBody>
          <a:bodyPr anchor="b">
            <a:normAutofit/>
          </a:bodyPr>
          <a:lstStyle>
            <a:lvl1pPr algn="l"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8298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9549D6DC-E1CB-4874-BF52-C3407230D20E}" type="datetime1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1D81-C4B9-4A87-89A7-22E29E6C9200}" type="datetime1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73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31520"/>
            <a:ext cx="2628900" cy="53780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31520"/>
            <a:ext cx="7734300" cy="5378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7718-69F7-427E-95A3-C1246AF46913}" type="datetime1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69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3E51-B7F7-4C24-B8E3-5471755DC0E0}" type="datetime1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9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A59F-D956-4598-A3C1-AE72A5387751}" type="datetime1">
              <a:rPr lang="en-US" smtClean="0"/>
              <a:t>7/15/2022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628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BD69-7BD3-4731-8064-242619E92CBE}" type="datetime1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9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49131"/>
            <a:ext cx="5157787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10625"/>
            <a:ext cx="5157787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49131"/>
            <a:ext cx="5183188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10625"/>
            <a:ext cx="5183188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7D9-239F-488B-9358-023C46BC7084}" type="datetime1">
              <a:rPr lang="en-US" smtClean="0"/>
              <a:t>7/15/2022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95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1C24-7140-4FDE-92F3-654C6E2D3C1C}" type="datetime1">
              <a:rPr lang="en-US" smtClean="0"/>
              <a:t>7/15/2022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8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6ACF-ECB9-4B5F-A429-08B8AC75E8EF}" type="datetime1">
              <a:rPr lang="en-US" smtClean="0"/>
              <a:t>7/15/2022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5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6326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31521"/>
            <a:ext cx="6172200" cy="512953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29B-EE2A-486A-BDB9-0C848B4FAFDD}" type="datetime1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65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1564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7257"/>
            <a:ext cx="6172200" cy="51737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FE4A-CB8D-40AB-BFFC-AAF37EA071CB}" type="datetime1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1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</a:extLst>
            </p:cNvPr>
            <p:cNvCxnSpPr>
              <a:cxnSpLocks/>
            </p:cNvCxnSpPr>
            <p:nvPr/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</a:extLst>
            </p:cNvPr>
            <p:cNvCxnSpPr>
              <a:cxnSpLocks/>
            </p:cNvCxnSpPr>
            <p:nvPr/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</a:extLst>
            </p:cNvPr>
            <p:cNvSpPr/>
            <p:nvPr/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</a:extLst>
            </p:cNvPr>
            <p:cNvSpPr/>
            <p:nvPr/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0517C94-3B1E-4991-BED3-41F8B0158A00}" type="datetime1">
              <a:rPr lang="en-US" smtClean="0"/>
              <a:t>7/15/2022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73BAE12-D270-459D-897B-6833652BB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32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38827F1-3359-44F6-9009-43AE2B17F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"/>
            <a:ext cx="12192001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7AFAD67-5350-4773-886F-D6DD7E66D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7346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lose-up of hopscotch on a sidewalk">
            <a:extLst>
              <a:ext uri="{FF2B5EF4-FFF2-40B4-BE49-F238E27FC236}">
                <a16:creationId xmlns:a16="http://schemas.microsoft.com/office/drawing/2014/main" id="{457089EA-B794-E380-5838-69FF1F42C1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489" r="-1" b="7971"/>
          <a:stretch/>
        </p:blipFill>
        <p:spPr>
          <a:xfrm>
            <a:off x="20" y="-1"/>
            <a:ext cx="12189789" cy="6873457"/>
          </a:xfrm>
          <a:prstGeom prst="rect">
            <a:avLst/>
          </a:prstGeom>
          <a:ln w="12700">
            <a:noFill/>
          </a:ln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"/>
            <a:ext cx="12192000" cy="6857996"/>
            <a:chOff x="572" y="-1"/>
            <a:chExt cx="12192000" cy="6857996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9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1248" y="3429000"/>
            <a:ext cx="7151357" cy="2387600"/>
          </a:xfrm>
        </p:spPr>
        <p:txBody>
          <a:bodyPr anchor="t">
            <a:normAutofit/>
          </a:bodyPr>
          <a:lstStyle/>
          <a:p>
            <a:r>
              <a:rPr lang="en-US">
                <a:solidFill>
                  <a:srgbClr val="FFFFFF"/>
                </a:solidFill>
                <a:ea typeface="Calibri Light"/>
                <a:cs typeface="Calibri Light"/>
              </a:rPr>
              <a:t>Unicef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1248" y="1040986"/>
            <a:ext cx="7151357" cy="227248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rgbClr val="FFFFFF"/>
                </a:solidFill>
                <a:ea typeface="Calibri"/>
                <a:cs typeface="Calibri"/>
              </a:rPr>
              <a:t>Powerpoint page 1</a:t>
            </a:r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rch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16">
      <a:majorFont>
        <a:latin typeface="Footlight MT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VTI" id="{23FE938F-4DF0-4C94-8546-C2AC6D26660D}" vid="{62E62DA1-385F-4EE3-8841-58A87FAE206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ArchVTI</vt:lpstr>
      <vt:lpstr>Unicef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</dc:title>
  <dc:creator/>
  <cp:lastModifiedBy/>
  <cp:revision>6</cp:revision>
  <dcterms:created xsi:type="dcterms:W3CDTF">2022-07-15T10:40:04Z</dcterms:created>
  <dcterms:modified xsi:type="dcterms:W3CDTF">2022-07-15T10:40:29Z</dcterms:modified>
</cp:coreProperties>
</file>